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56" r:id="rId8"/>
    <p:sldId id="270" r:id="rId9"/>
    <p:sldId id="268" r:id="rId10"/>
    <p:sldId id="273" r:id="rId11"/>
    <p:sldId id="276" r:id="rId12"/>
    <p:sldId id="282" r:id="rId13"/>
    <p:sldId id="283" r:id="rId14"/>
    <p:sldId id="284" r:id="rId15"/>
    <p:sldId id="285" r:id="rId16"/>
    <p:sldId id="286" r:id="rId17"/>
    <p:sldId id="281" r:id="rId18"/>
    <p:sldId id="258" r:id="rId19"/>
    <p:sldId id="279" r:id="rId20"/>
    <p:sldId id="269" r:id="rId21"/>
    <p:sldId id="267" r:id="rId22"/>
    <p:sldId id="280" r:id="rId23"/>
    <p:sldId id="266" r:id="rId24"/>
    <p:sldId id="277" r:id="rId25"/>
    <p:sldId id="278" r:id="rId26"/>
    <p:sldId id="257" r:id="rId27"/>
    <p:sldId id="265" r:id="rId28"/>
    <p:sldId id="275" r:id="rId29"/>
    <p:sldId id="272" r:id="rId30"/>
    <p:sldId id="274" r:id="rId31"/>
    <p:sldId id="2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09"/>
    <p:restoredTop sz="94733"/>
  </p:normalViewPr>
  <p:slideViewPr>
    <p:cSldViewPr snapToGrid="0" snapToObjects="1">
      <p:cViewPr varScale="1">
        <p:scale>
          <a:sx n="63" d="100"/>
          <a:sy n="63" d="100"/>
        </p:scale>
        <p:origin x="18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1F42-1182-9444-8CDB-98D5DC64D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1C5BC-B5F8-E145-96D3-A5D8D0D78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23134-76A0-7544-8B4D-09B268E7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967CF-C7D5-F342-AB67-25AA695CF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1AE21-4B3A-C949-8057-95E75455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6734-99A7-1742-9790-EE09AB44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ABBAC-60CC-104C-B71F-56D9EF12D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269CF-D2EB-7345-8EAB-7BE6864D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32A90-0FE0-1841-B96C-0531AA49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384E7-E8C1-F047-A8B0-6D0AF058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6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8AF105-9DB7-AE4B-99A0-EB040DF61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62D35-C556-8E46-A6BF-CAB2DFD3E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69E5-2350-9F4B-84ED-BC715947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F1ADD-4B8F-2C4B-877E-F79D7BA4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B7DE9-5916-FD4A-8B4C-D4E749B2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7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A58A-FD2E-544F-BB8E-F77699E0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FABF-6E8D-BF4C-98EB-4C27D0425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54A28-468A-0D40-82FE-33B6B77D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B4CFA-7B0E-E741-89DD-7C4A23E1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F7173-DEAB-3F4B-8326-60248003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4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45F9-CDA4-CC43-82E8-71B9DEA5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C2542-FF06-E94E-ABA0-DFBAE55A5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420E8-FBA3-EB4B-986A-571B1548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B7E1B-BA47-214F-BC71-2ABB765C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2D05C-0377-2947-A57B-E4099068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7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31EA-30F2-8C40-8CCF-FA4F6714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AD6CE-1982-514D-B1B3-A6BB9E497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D3D89-796E-CA4F-840E-F675D73DE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472D6-E3AE-ED49-B35D-8A5C5943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45E10-6E18-5949-B1CC-EAC45F33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1EE49-853A-B74A-96F5-197A65BC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1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5662-DBC4-8748-AF95-AD782510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35AEF-382E-214D-A3F9-1CF0BD727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5B950-59C8-BB43-AE6B-D23F66FA4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3A113-1C7C-974A-9C4D-D6CF82A63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C1AC44-DC28-D944-AA79-4D7DC2FF4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DC7D58-0077-A142-9C5F-4EC2EC10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7/15/20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8D42F-A754-334E-9CC0-E3F5343B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F051D-7444-5D46-9F2F-24E5FF08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A128-5A68-2C49-A1B7-4122F03C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BBA54A-DF69-2946-ADCD-945ACE0B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7/15/20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784B2-28D2-6648-9521-2024BE22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FE6ED-5661-3842-AAEC-4BB9477E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70112-63CE-2A41-B168-4DB93F85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7/15/20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A3444-597F-0A46-9824-B51FA507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BE44C-6214-B94D-8D61-8DCC79DE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4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DAAC7-DB9C-464D-957E-35C5C123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2DE61-BDF0-2D49-AFEA-5D441B9FC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B665A-79AC-8644-AAA4-4AC531F32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A3831-B5C9-9241-B3D0-CAD11720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DDB6D-F4EA-A24B-9DE9-7A671418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FE021-D77E-A243-9787-9B77A0BB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4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34C0-8E7E-0640-BC6A-DADDC035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8115C-0EA8-E34D-BE27-635B0D458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E4489-5B30-8645-BA53-F2793EA02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62F6A-8FF9-664E-A4A2-BA7E5C7B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AA141-36CB-D849-A32C-6903A67B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3F448-FBB8-0C46-8E97-B79DA0E4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AFD4E0-2F9E-524C-AB1C-8989F6FE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DF32D-F5D4-344B-AA63-F61421739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5DE89-6FF7-F24B-B582-45A08A2BA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DA9A8-9FBF-A249-BC98-58FE77A57E17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20E96-26B7-374C-BB9D-C8B421407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BE272-2953-694C-B4F2-DD7D18478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6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BCF46-8480-B041-9673-66D319130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7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724642-EDAC-4949-B2C2-B48EC8005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8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07556F-78DE-334A-A721-7243E6A26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94C360-D1E1-044C-A6E6-203CDC237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7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D13B28-F95E-D647-A3DA-CA4BA81E6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1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BD45F-AFD5-884A-9178-D9644A5CF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7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7C330-6473-174B-8D94-D4AED99B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7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076B02-B4DE-7046-9395-327BD6AD9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25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426024-FAFC-C44A-A742-8FC1D06F3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16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A2A80-5E89-A14C-AA05-730DD38A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67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691872-967D-3240-86DE-1E92BCB8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4927E-CDEA-BD44-BF3A-69B789BDA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59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AF9EA7-F16B-2B4C-A8C8-CA67A5B16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56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851112-4591-094B-AA18-7F3ECB1DA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09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1E464-8A1B-2345-8A23-3810CB089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7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14002A-5F24-C042-9B6F-908D3AEE0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08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746034-C4D0-E046-980B-01780279B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91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652C2-6CD4-0045-A035-1E1DB27D5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18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ADD240-12B0-5E45-A0D6-596EF21D2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4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606B2-7FFB-5140-80B3-0AAE24368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5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518195-0AC2-7D42-8D22-4241B8A20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63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2F5267-1AB0-5342-8E4E-85063E9A0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6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D71BA8-24EC-6645-AE45-AEAECB446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2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7271D5-AFBD-4944-8767-21B574BDB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22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F382D0-550F-1B43-A489-5C5D95AB6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2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EE77BA-AF88-0C4E-BD48-565603A50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9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D4CD60-C4B4-114D-AD69-8C1B40143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6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5FA8A5-2561-E641-9DF1-4B6BE630F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9BF78-C2C7-6347-BE66-C1742D8E4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4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8ED27B-8CF4-3C43-AA99-02467C2AF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0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412382-FBC1-FA4A-AF3D-BB73BF278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24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Macintosh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Cook</dc:creator>
  <cp:lastModifiedBy>Microsoft Office User</cp:lastModifiedBy>
  <cp:revision>12</cp:revision>
  <dcterms:created xsi:type="dcterms:W3CDTF">2019-03-01T20:54:15Z</dcterms:created>
  <dcterms:modified xsi:type="dcterms:W3CDTF">2020-07-15T20:00:09Z</dcterms:modified>
</cp:coreProperties>
</file>