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70" r:id="rId9"/>
    <p:sldId id="268" r:id="rId10"/>
    <p:sldId id="273" r:id="rId11"/>
    <p:sldId id="276" r:id="rId12"/>
    <p:sldId id="282" r:id="rId13"/>
    <p:sldId id="283" r:id="rId14"/>
    <p:sldId id="284" r:id="rId15"/>
    <p:sldId id="285" r:id="rId16"/>
    <p:sldId id="286" r:id="rId17"/>
    <p:sldId id="281" r:id="rId18"/>
    <p:sldId id="258" r:id="rId19"/>
    <p:sldId id="279" r:id="rId20"/>
    <p:sldId id="269" r:id="rId21"/>
    <p:sldId id="267" r:id="rId22"/>
    <p:sldId id="280" r:id="rId23"/>
    <p:sldId id="266" r:id="rId24"/>
    <p:sldId id="277" r:id="rId25"/>
    <p:sldId id="278" r:id="rId26"/>
    <p:sldId id="257" r:id="rId27"/>
    <p:sldId id="265" r:id="rId28"/>
    <p:sldId id="275" r:id="rId29"/>
    <p:sldId id="272" r:id="rId30"/>
    <p:sldId id="274" r:id="rId31"/>
    <p:sldId id="271" r:id="rId32"/>
    <p:sldId id="1139" r:id="rId33"/>
    <p:sldId id="1140" r:id="rId34"/>
    <p:sldId id="1141" r:id="rId35"/>
    <p:sldId id="1142" r:id="rId36"/>
    <p:sldId id="11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8"/>
    <p:restoredTop sz="94703"/>
  </p:normalViewPr>
  <p:slideViewPr>
    <p:cSldViewPr snapToGrid="0" snapToObjects="1">
      <p:cViewPr varScale="1">
        <p:scale>
          <a:sx n="86" d="100"/>
          <a:sy n="86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1F42-1182-9444-8CDB-98D5DC64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C5BC-B5F8-E145-96D3-A5D8D0D78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3134-76A0-7544-8B4D-09B268E7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7CF-C7D5-F342-AB67-25AA695C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AE21-4B3A-C949-8057-95E75455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734-99A7-1742-9790-EE09AB4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ABBAC-60CC-104C-B71F-56D9EF12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69CF-D2EB-7345-8EAB-7BE6864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2A90-0FE0-1841-B96C-0531AA49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4E7-E8C1-F047-A8B0-6D0AF058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AF105-9DB7-AE4B-99A0-EB040DF61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62D35-C556-8E46-A6BF-CAB2DFD3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69E5-2350-9F4B-84ED-BC715947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1ADD-4B8F-2C4B-877E-F79D7BA4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7DE9-5916-FD4A-8B4C-D4E749B2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A58A-FD2E-544F-BB8E-F77699E0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FABF-6E8D-BF4C-98EB-4C27D042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4A28-468A-0D40-82FE-33B6B77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4CFA-7B0E-E741-89DD-7C4A23E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7173-DEAB-3F4B-8326-6024800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45F9-CDA4-CC43-82E8-71B9DEA5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2542-FF06-E94E-ABA0-DFBAE55A5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20E8-FBA3-EB4B-986A-571B1548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7E1B-BA47-214F-BC71-2ABB765C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D05C-0377-2947-A57B-E4099068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31EA-30F2-8C40-8CCF-FA4F6714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D6CE-1982-514D-B1B3-A6BB9E497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3D89-796E-CA4F-840E-F675D73D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72D6-E3AE-ED49-B35D-8A5C5943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5E10-6E18-5949-B1CC-EAC45F33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EE49-853A-B74A-96F5-197A65B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662-DBC4-8748-AF95-AD782510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5AEF-382E-214D-A3F9-1CF0BD72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B950-59C8-BB43-AE6B-D23F66FA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3A113-1C7C-974A-9C4D-D6CF82A6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AC44-DC28-D944-AA79-4D7DC2FF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C7D58-0077-A142-9C5F-4EC2EC1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D42F-A754-334E-9CC0-E3F5343B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F051D-7444-5D46-9F2F-24E5FF08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128-5A68-2C49-A1B7-4122F03C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BA54A-DF69-2946-ADCD-945ACE0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84B2-28D2-6648-9521-2024BE22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ED-5661-3842-AAEC-4BB9477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0112-63CE-2A41-B168-4DB93F85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A3444-597F-0A46-9824-B51FA5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E44C-6214-B94D-8D61-8DCC79D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AAC7-DB9C-464D-957E-35C5C1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DE61-BDF0-2D49-AFEA-5D441B9F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665A-79AC-8644-AAA4-4AC531F3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3831-B5C9-9241-B3D0-CAD11720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DB6D-F4EA-A24B-9DE9-7A671418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FE021-D77E-A243-9787-9B77A0B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34C0-8E7E-0640-BC6A-DADDC035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8115C-0EA8-E34D-BE27-635B0D458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489-5B30-8645-BA53-F2793EA0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62F6A-8FF9-664E-A4A2-BA7E5C7B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A141-36CB-D849-A32C-6903A67B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3F448-FBB8-0C46-8E97-B79DA0E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D4E0-2F9E-524C-AB1C-8989F6F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DF32D-F5D4-344B-AA63-F6142173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DE89-6FF7-F24B-B582-45A08A2B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A9A8-9FBF-A249-BC98-58FE77A57E17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0E96-26B7-374C-BB9D-C8B42140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E272-2953-694C-B4F2-DD7D1847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151C-FC1E-4A46-A1EC-3940794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CF46-8480-B041-9673-66D31913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A5F036B-F881-45D1-9821-021027436FC1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2976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24642-EDAC-4949-B2C2-B48EC800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7556F-78DE-334A-A721-7243E6A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94C360-D1E1-044C-A6E6-203CDC23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13B28-F95E-D647-A3DA-CA4BA81E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BD45F-AFD5-884A-9178-D9644A5C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7C330-6473-174B-8D94-D4AED99B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6B02-B4DE-7046-9395-327BD6AD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6024-FAFC-C44A-A742-8FC1D06F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2A80-5E89-A14C-AA05-730DD38A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91872-967D-3240-86DE-1E92BCB8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4927E-CDEA-BD44-BF3A-69B789BD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3B4022-981C-4BC6-AC06-B1C4A90C407D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BC6752-FB52-486F-9101-7685876AEFE7}"/>
              </a:ext>
            </a:extLst>
          </p:cNvPr>
          <p:cNvSpPr txBox="1"/>
          <p:nvPr/>
        </p:nvSpPr>
        <p:spPr>
          <a:xfrm>
            <a:off x="2208652" y="862214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174115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F9EA7-F16B-2B4C-A8C8-CA67A5B1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51112-4591-094B-AA18-7F3ECB1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E464-8A1B-2345-8A23-3810CB08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4002A-5F24-C042-9B6F-908D3AEE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46034-C4D0-E046-980B-01780279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652C2-6CD4-0045-A035-1E1DB27D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CFE61-C2EB-C547-87B9-9E415BA8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4D934-21F3-3B4D-B2C9-1455C7C7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18195-0AC2-7D42-8D22-4241B8A2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3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F5267-1AB0-5342-8E4E-85063E9A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71BA8-24EC-6645-AE45-AEAECB44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F0A318-C7EE-453D-9C1E-BBD6C9A2203D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B9472C-5F40-496E-8278-BC04EBD5E5D9}"/>
              </a:ext>
            </a:extLst>
          </p:cNvPr>
          <p:cNvSpPr txBox="1"/>
          <p:nvPr/>
        </p:nvSpPr>
        <p:spPr>
          <a:xfrm>
            <a:off x="4234241" y="862216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72C09F-5783-4730-95A2-98DA61B96C14}"/>
              </a:ext>
            </a:extLst>
          </p:cNvPr>
          <p:cNvSpPr txBox="1"/>
          <p:nvPr/>
        </p:nvSpPr>
        <p:spPr>
          <a:xfrm>
            <a:off x="2208652" y="862214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78087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FFA41-8283-464B-8165-17BE5397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2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382D0-550F-1B43-A489-5C5D95AB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6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AA537-98E4-3348-BFF6-1F650D88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8E2C0-6BE6-5F49-AAD6-18AE0A5C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D2065-E529-DC44-8BC9-C77BD673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3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7BA33-A7CF-FD42-91A1-E6E961EE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0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E7FB6-B594-8147-BA6C-501CB5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E77BA-AF88-0C4E-BD48-565603A5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6BF5BF-AD96-4337-9562-95851AEFB510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D324A-851F-4D92-BCB4-18634168B72B}"/>
              </a:ext>
            </a:extLst>
          </p:cNvPr>
          <p:cNvSpPr txBox="1"/>
          <p:nvPr/>
        </p:nvSpPr>
        <p:spPr>
          <a:xfrm>
            <a:off x="6409036" y="862217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F91CF1-4539-49DB-A509-CDED1F969EB7}"/>
              </a:ext>
            </a:extLst>
          </p:cNvPr>
          <p:cNvSpPr txBox="1"/>
          <p:nvPr/>
        </p:nvSpPr>
        <p:spPr>
          <a:xfrm>
            <a:off x="4234241" y="862216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B1FFF6-DC1E-4C89-BC6B-358EE7BC5F71}"/>
              </a:ext>
            </a:extLst>
          </p:cNvPr>
          <p:cNvSpPr txBox="1"/>
          <p:nvPr/>
        </p:nvSpPr>
        <p:spPr>
          <a:xfrm>
            <a:off x="2208652" y="862214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167129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4CD60-C4B4-114D-AD69-8C1B4014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556BB6A-9476-4081-9D77-48EA6C31E702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D46E02-FCA5-4888-ABC1-399BFF7BF2B0}"/>
              </a:ext>
            </a:extLst>
          </p:cNvPr>
          <p:cNvSpPr txBox="1"/>
          <p:nvPr/>
        </p:nvSpPr>
        <p:spPr>
          <a:xfrm>
            <a:off x="229833" y="5876161"/>
            <a:ext cx="25553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85CD30-14BD-4226-902D-C921ADFF285D}"/>
              </a:ext>
            </a:extLst>
          </p:cNvPr>
          <p:cNvSpPr txBox="1"/>
          <p:nvPr/>
        </p:nvSpPr>
        <p:spPr>
          <a:xfrm>
            <a:off x="6409036" y="862217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71A51B-E945-4FDA-8EFD-60589EDC0D56}"/>
              </a:ext>
            </a:extLst>
          </p:cNvPr>
          <p:cNvSpPr txBox="1"/>
          <p:nvPr/>
        </p:nvSpPr>
        <p:spPr>
          <a:xfrm>
            <a:off x="4234241" y="862216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37FA5E-E90C-432D-B9FA-1DBAE0A87D0E}"/>
              </a:ext>
            </a:extLst>
          </p:cNvPr>
          <p:cNvSpPr txBox="1"/>
          <p:nvPr/>
        </p:nvSpPr>
        <p:spPr>
          <a:xfrm>
            <a:off x="2208652" y="862214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17703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FA8A5-2561-E641-9DF1-4B6BE63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8EB172-6477-4749-ADC7-ED42F8BAA64D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[TITLE]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B19B25-E501-4A51-84CF-B8B4A4A7ED64}"/>
              </a:ext>
            </a:extLst>
          </p:cNvPr>
          <p:cNvSpPr txBox="1"/>
          <p:nvPr/>
        </p:nvSpPr>
        <p:spPr>
          <a:xfrm>
            <a:off x="9182441" y="5601727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154C39-738C-48F2-9DF0-FDFBEE55E7BF}"/>
              </a:ext>
            </a:extLst>
          </p:cNvPr>
          <p:cNvSpPr txBox="1"/>
          <p:nvPr/>
        </p:nvSpPr>
        <p:spPr>
          <a:xfrm>
            <a:off x="229833" y="5876161"/>
            <a:ext cx="25553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91AF89-257A-486D-BBE3-E58DF0351308}"/>
              </a:ext>
            </a:extLst>
          </p:cNvPr>
          <p:cNvSpPr txBox="1"/>
          <p:nvPr/>
        </p:nvSpPr>
        <p:spPr>
          <a:xfrm>
            <a:off x="6409036" y="862217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87A396-263E-43E5-87B0-155522708AC5}"/>
              </a:ext>
            </a:extLst>
          </p:cNvPr>
          <p:cNvSpPr txBox="1"/>
          <p:nvPr/>
        </p:nvSpPr>
        <p:spPr>
          <a:xfrm>
            <a:off x="4234241" y="862216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22C8B12-0F01-4120-A3F3-AE6BD862014F}"/>
              </a:ext>
            </a:extLst>
          </p:cNvPr>
          <p:cNvSpPr txBox="1"/>
          <p:nvPr/>
        </p:nvSpPr>
        <p:spPr>
          <a:xfrm>
            <a:off x="2208652" y="862214"/>
            <a:ext cx="23230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6913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BF78-C2C7-6347-BE66-C1742D8E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ED27B-8CF4-3C43-AA99-02467C2A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12382-FBC1-FA4A-AF3D-BB73BF27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</Words>
  <Application>Microsoft Macintosh PowerPoint</Application>
  <PresentationFormat>Widescreen</PresentationFormat>
  <Paragraphs>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Cook</dc:creator>
  <cp:lastModifiedBy>John Cook</cp:lastModifiedBy>
  <cp:revision>25</cp:revision>
  <dcterms:created xsi:type="dcterms:W3CDTF">2019-03-01T20:54:15Z</dcterms:created>
  <dcterms:modified xsi:type="dcterms:W3CDTF">2020-09-06T14:57:37Z</dcterms:modified>
</cp:coreProperties>
</file>